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87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3" r:id="rId27"/>
    <p:sldId id="282" r:id="rId28"/>
    <p:sldId id="284" r:id="rId29"/>
    <p:sldId id="285" r:id="rId30"/>
    <p:sldId id="308" r:id="rId31"/>
    <p:sldId id="288" r:id="rId32"/>
    <p:sldId id="286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6" r:id="rId45"/>
    <p:sldId id="307" r:id="rId46"/>
    <p:sldId id="300" r:id="rId47"/>
    <p:sldId id="301" r:id="rId48"/>
    <p:sldId id="302" r:id="rId49"/>
    <p:sldId id="304" r:id="rId50"/>
    <p:sldId id="303" r:id="rId51"/>
    <p:sldId id="305" r:id="rId5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780591cadeda8e14" providerId="LiveId" clId="{ABD2ECEE-BE52-4FBB-AE00-1B9D934FB6F0}"/>
    <pc:docChg chg="modSld">
      <pc:chgData name="" userId="780591cadeda8e14" providerId="LiveId" clId="{ABD2ECEE-BE52-4FBB-AE00-1B9D934FB6F0}" dt="2022-04-08T08:08:38.768" v="11" actId="20577"/>
      <pc:docMkLst>
        <pc:docMk/>
      </pc:docMkLst>
      <pc:sldChg chg="modSp">
        <pc:chgData name="" userId="780591cadeda8e14" providerId="LiveId" clId="{ABD2ECEE-BE52-4FBB-AE00-1B9D934FB6F0}" dt="2022-04-08T08:08:38.768" v="11" actId="20577"/>
        <pc:sldMkLst>
          <pc:docMk/>
          <pc:sldMk cId="3191870683" sldId="256"/>
        </pc:sldMkLst>
        <pc:spChg chg="mod">
          <ac:chgData name="" userId="780591cadeda8e14" providerId="LiveId" clId="{ABD2ECEE-BE52-4FBB-AE00-1B9D934FB6F0}" dt="2022-04-08T08:08:38.768" v="11" actId="20577"/>
          <ac:spMkLst>
            <pc:docMk/>
            <pc:sldMk cId="3191870683" sldId="256"/>
            <ac:spMk id="2" creationId="{758D3A98-6CAD-4C61-96E0-3F57D1439C1E}"/>
          </ac:spMkLst>
        </pc:spChg>
      </pc:sldChg>
    </pc:docChg>
  </pc:docChgLst>
  <pc:docChgLst>
    <pc:chgData userId="780591cadeda8e14" providerId="LiveId" clId="{51BD8475-E26F-4B06-A963-5B5BAF90061D}"/>
    <pc:docChg chg="custSel modSld">
      <pc:chgData name="" userId="780591cadeda8e14" providerId="LiveId" clId="{51BD8475-E26F-4B06-A963-5B5BAF90061D}" dt="2022-05-18T13:56:58.592" v="63" actId="1076"/>
      <pc:docMkLst>
        <pc:docMk/>
      </pc:docMkLst>
      <pc:sldChg chg="addSp delSp modSp">
        <pc:chgData name="" userId="780591cadeda8e14" providerId="LiveId" clId="{51BD8475-E26F-4B06-A963-5B5BAF90061D}" dt="2022-05-18T13:56:58.592" v="63" actId="1076"/>
        <pc:sldMkLst>
          <pc:docMk/>
          <pc:sldMk cId="2708760919" sldId="285"/>
        </pc:sldMkLst>
        <pc:spChg chg="mod">
          <ac:chgData name="" userId="780591cadeda8e14" providerId="LiveId" clId="{51BD8475-E26F-4B06-A963-5B5BAF90061D}" dt="2022-05-18T13:56:16.610" v="53" actId="20577"/>
          <ac:spMkLst>
            <pc:docMk/>
            <pc:sldMk cId="2708760919" sldId="285"/>
            <ac:spMk id="3" creationId="{39681D2F-3CE0-4E5E-94EA-62D7F777CF3B}"/>
          </ac:spMkLst>
        </pc:spChg>
        <pc:picChg chg="add mod">
          <ac:chgData name="" userId="780591cadeda8e14" providerId="LiveId" clId="{51BD8475-E26F-4B06-A963-5B5BAF90061D}" dt="2022-05-18T13:56:38.949" v="59" actId="1076"/>
          <ac:picMkLst>
            <pc:docMk/>
            <pc:sldMk cId="2708760919" sldId="285"/>
            <ac:picMk id="4" creationId="{49824C6C-5C00-4FA8-8A99-8C4E08D3943A}"/>
          </ac:picMkLst>
        </pc:picChg>
        <pc:picChg chg="del">
          <ac:chgData name="" userId="780591cadeda8e14" providerId="LiveId" clId="{51BD8475-E26F-4B06-A963-5B5BAF90061D}" dt="2022-05-18T13:56:21.087" v="54" actId="478"/>
          <ac:picMkLst>
            <pc:docMk/>
            <pc:sldMk cId="2708760919" sldId="285"/>
            <ac:picMk id="5" creationId="{F89125E3-9326-4D29-993B-8EA850AE83E1}"/>
          </ac:picMkLst>
        </pc:picChg>
        <pc:picChg chg="add mod">
          <ac:chgData name="" userId="780591cadeda8e14" providerId="LiveId" clId="{51BD8475-E26F-4B06-A963-5B5BAF90061D}" dt="2022-05-18T13:56:58.592" v="63" actId="1076"/>
          <ac:picMkLst>
            <pc:docMk/>
            <pc:sldMk cId="2708760919" sldId="285"/>
            <ac:picMk id="6" creationId="{4CD528DD-755F-40EE-8878-CF2E998575E8}"/>
          </ac:picMkLst>
        </pc:picChg>
        <pc:picChg chg="del">
          <ac:chgData name="" userId="780591cadeda8e14" providerId="LiveId" clId="{51BD8475-E26F-4B06-A963-5B5BAF90061D}" dt="2022-05-18T13:56:23.206" v="55" actId="478"/>
          <ac:picMkLst>
            <pc:docMk/>
            <pc:sldMk cId="2708760919" sldId="285"/>
            <ac:picMk id="7" creationId="{A702A0D3-0E77-41E1-A674-BCA0655F6867}"/>
          </ac:picMkLst>
        </pc:picChg>
      </pc:sldChg>
      <pc:sldChg chg="addSp delSp modSp">
        <pc:chgData name="" userId="780591cadeda8e14" providerId="LiveId" clId="{51BD8475-E26F-4B06-A963-5B5BAF90061D}" dt="2022-05-18T13:54:51.566" v="33" actId="1076"/>
        <pc:sldMkLst>
          <pc:docMk/>
          <pc:sldMk cId="1943316982" sldId="308"/>
        </pc:sldMkLst>
        <pc:spChg chg="mod">
          <ac:chgData name="" userId="780591cadeda8e14" providerId="LiveId" clId="{51BD8475-E26F-4B06-A963-5B5BAF90061D}" dt="2022-05-18T13:54:32.342" v="27" actId="20577"/>
          <ac:spMkLst>
            <pc:docMk/>
            <pc:sldMk cId="1943316982" sldId="308"/>
            <ac:spMk id="3" creationId="{39681D2F-3CE0-4E5E-94EA-62D7F777CF3B}"/>
          </ac:spMkLst>
        </pc:spChg>
        <pc:picChg chg="add mod modCrop">
          <ac:chgData name="" userId="780591cadeda8e14" providerId="LiveId" clId="{51BD8475-E26F-4B06-A963-5B5BAF90061D}" dt="2022-05-18T13:54:51.566" v="33" actId="1076"/>
          <ac:picMkLst>
            <pc:docMk/>
            <pc:sldMk cId="1943316982" sldId="308"/>
            <ac:picMk id="4" creationId="{DDAFFD92-FD41-4088-94D1-FFB4D06C4683}"/>
          </ac:picMkLst>
        </pc:picChg>
        <pc:picChg chg="del">
          <ac:chgData name="" userId="780591cadeda8e14" providerId="LiveId" clId="{51BD8475-E26F-4B06-A963-5B5BAF90061D}" dt="2022-05-18T13:53:45.103" v="0" actId="478"/>
          <ac:picMkLst>
            <pc:docMk/>
            <pc:sldMk cId="1943316982" sldId="308"/>
            <ac:picMk id="9" creationId="{249CB382-18BC-424A-8C9E-90654C0927A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ADE7F2-0F90-4A74-B72F-A4F8DBD4C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F41D280-133D-4682-8342-9732BB602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BBA1C34-3859-4579-B60B-65E1567E2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149F89D-734B-4002-AA69-81E0765CB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BA30F2B-C9EF-422C-AC30-34DC6FB65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9120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4EEED0-A0A1-4D7F-B46C-8C8CDED2B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A855332-6BA7-4B1B-A2E8-F2AFC4A6A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0FAAB3-7CC5-4585-B2CC-A49435FB0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4EBD03-E9A3-4605-994D-930C5AF1A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4B9AC7-A097-455F-8EA5-5127672F5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5229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23921B8-7572-4E2B-9D47-E60282F3EA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9A3B4E0-1A20-4DBB-BF47-AD7D47C37E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0662DCE-14AC-4B59-B58E-66FB17B88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276815-174E-484F-9634-7DEFD80B4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A5B98B-0565-4B8A-93E4-8FFC4C2D3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556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0C00CF-8C18-473E-A6C6-2A168FC0D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50CA61-BB67-4179-A708-3C169022A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9E351BA-096C-4C08-BF42-11866D547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1BF1A2-39B1-4168-8495-68F2530AC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221953-F3EC-4309-8405-3D44D72B4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7634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4B4F7E-5D00-4D9F-AA9E-B6902504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7649AFD-201F-4C48-BC90-27AF6FB92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EECB9B-781F-41FA-9B84-8C263D073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1982B4-3793-4D93-9FD7-79BEF28C2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4B1DF6D-8E02-47AC-89CD-2AC94171B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5121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9168B5-0B02-4913-9425-AD54007DE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EDF9FC-0B99-4094-9FF0-5884A005E3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4CA4D14-7BCB-4793-B605-3C8977595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EB48BA-7B2C-4F53-9929-61BBC9DAE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2CB7393-25D8-40B7-AB1D-5A56C7F7E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28BB7C2-8195-4258-8F33-32726B6D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0201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7E4EA9-8F9E-4F7A-894B-6AEE2AAEB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32F7F99-E359-4FFE-ACE3-A711C6C02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AFE0C57-0EC9-45A9-ABF1-A76BC324D5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8F90E7-538A-47FD-BD8C-BC96E5F81F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5AD27DD-E376-470A-8C24-FDA131EE98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5BBCCF6-E27D-4F95-AC52-DD86848F4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537B378-D148-477D-A1EB-665A74030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E97D9A0-43E2-44BB-AB57-096E1E088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3523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8DBB13-6BE8-433F-B211-458258361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B8A577-B6A2-43DE-9F40-957C7A1BC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BB94452-19FE-4E09-ABE3-D9FFC55F3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07FE05A-B533-4182-8AE9-2B40D0E48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0759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275D0CE-2642-4268-85FB-8E3D0157F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F6115A7-328F-4253-8708-3282F46AF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D6018D9-94A9-43E7-9F17-83514421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251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01031E-F17C-4B5A-8EC2-AE9E736A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4A3F09-4E8F-40A3-BAAD-B38FD6FB3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BE4F4EE-1D50-4CDD-9403-B17210C7F7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DDFBA4B-5316-408A-A131-9B8738597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8A3AB9A-77C8-4A28-B92B-226A9B676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DE231B3-F346-4C12-A851-48FD2622C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3754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7014AD-0A52-4E91-B15B-ACF49630C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7B57B4F-D24E-48D5-9D75-71C2B3CF3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58D5A3E-AFFF-4F36-B408-E2BFDF72D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D76603B-3755-423F-9701-A4783BE3E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DDC8382-579E-4A62-862D-A47F69567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5EEE5F4-5AC4-4314-B864-250D79D62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3795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B750F5E-2992-45DA-8990-804B6E86C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7AA7D8F-C652-44B0-8325-39EA6DD15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9EAABA-3FC6-413C-B69D-56552E0B8C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BD7A0-2ED2-4217-9430-51994F0301B0}" type="datetimeFigureOut">
              <a:rPr lang="zh-TW" altLang="en-US" smtClean="0"/>
              <a:t>2022/5/18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408A27-3263-406C-80EA-CDB0C0DD17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359058B-9AF0-4936-9F0B-85AC4CB313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1DF60-02CD-4EE4-9495-A3613BEBF9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0319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brew.sh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sourceforge.net/projects/mingw-w64/files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8D3A98-6CAD-4C61-96E0-3F57D1439C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Mini Project 3</a:t>
            </a:r>
            <a:br>
              <a:rPr lang="en-US" altLang="zh-TW" dirty="0"/>
            </a:br>
            <a:r>
              <a:rPr lang="en-US" altLang="zh-TW" dirty="0" err="1"/>
              <a:t>Gomoku</a:t>
            </a:r>
            <a:r>
              <a:rPr lang="en-US" altLang="zh-TW" dirty="0"/>
              <a:t> AI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7D93E73-84AD-486B-B8D0-98401C5F28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dirty="0"/>
              <a:t>Environment Settings Tutorial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191870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25F04450-3322-44A8-9F85-754CD305A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5812" y="2162712"/>
            <a:ext cx="5020376" cy="3677163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3931DB7-F587-4495-9C97-2DD49F968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Make sure you remember the install path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3FCEF0F-505C-41EF-A919-B29544346FC5}"/>
              </a:ext>
            </a:extLst>
          </p:cNvPr>
          <p:cNvSpPr/>
          <p:nvPr/>
        </p:nvSpPr>
        <p:spPr>
          <a:xfrm>
            <a:off x="3870664" y="3728621"/>
            <a:ext cx="3373515" cy="7723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7195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4CFE8A-40D9-46C3-92D8-D92DA0B12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 to </a:t>
            </a:r>
            <a:r>
              <a:rPr lang="en-US" altLang="zh-TW" b="1" dirty="0">
                <a:latin typeface="+mn-lt"/>
              </a:rPr>
              <a:t>“[</a:t>
            </a:r>
            <a:r>
              <a:rPr lang="en-US" altLang="zh-TW" b="1" dirty="0" err="1">
                <a:latin typeface="+mn-lt"/>
              </a:rPr>
              <a:t>install_path</a:t>
            </a:r>
            <a:r>
              <a:rPr lang="en-US" altLang="zh-TW" b="1" dirty="0">
                <a:latin typeface="+mn-lt"/>
              </a:rPr>
              <a:t>]/mingw64/bin”</a:t>
            </a:r>
            <a:endParaRPr lang="zh-TW" altLang="en-US" b="1" dirty="0">
              <a:latin typeface="+mn-lt"/>
            </a:endParaRP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AF33737A-DCCD-4024-9746-55B5428E37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700" y="1825625"/>
            <a:ext cx="7782600" cy="4351338"/>
          </a:xfrm>
        </p:spPr>
      </p:pic>
    </p:spTree>
    <p:extLst>
      <p:ext uri="{BB962C8B-B14F-4D97-AF65-F5344CB8AC3E}">
        <p14:creationId xmlns:p14="http://schemas.microsoft.com/office/powerpoint/2010/main" val="3603067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DE62ED-E275-4DE7-88E4-514B271F7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Find </a:t>
            </a:r>
            <a:r>
              <a:rPr lang="en-US" altLang="zh-TW" dirty="0">
                <a:latin typeface="+mn-lt"/>
              </a:rPr>
              <a:t>“</a:t>
            </a:r>
            <a:r>
              <a:rPr lang="en-US" altLang="zh-TW" b="1" dirty="0">
                <a:latin typeface="+mn-lt"/>
              </a:rPr>
              <a:t>mingw32-make.exe” </a:t>
            </a:r>
            <a:r>
              <a:rPr lang="en-US" altLang="zh-TW" dirty="0"/>
              <a:t>and copy it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66135CC2-1002-4830-91F6-747D03713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700" y="1825625"/>
            <a:ext cx="7782600" cy="4351338"/>
          </a:xfrm>
        </p:spPr>
      </p:pic>
    </p:spTree>
    <p:extLst>
      <p:ext uri="{BB962C8B-B14F-4D97-AF65-F5344CB8AC3E}">
        <p14:creationId xmlns:p14="http://schemas.microsoft.com/office/powerpoint/2010/main" val="2206442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2475A-0ED7-4D92-8BCD-BCB455166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Rename the copied file to </a:t>
            </a:r>
            <a:r>
              <a:rPr lang="en-US" altLang="zh-TW" b="1" dirty="0">
                <a:latin typeface="+mn-lt"/>
              </a:rPr>
              <a:t>“make.exe”</a:t>
            </a:r>
            <a:endParaRPr lang="zh-TW" altLang="en-US" b="1" dirty="0">
              <a:latin typeface="+mn-lt"/>
            </a:endParaRP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23E5064D-7561-41A5-924B-D2CBA780D0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700" y="1825625"/>
            <a:ext cx="7782600" cy="4351338"/>
          </a:xfrm>
        </p:spPr>
      </p:pic>
    </p:spTree>
    <p:extLst>
      <p:ext uri="{BB962C8B-B14F-4D97-AF65-F5344CB8AC3E}">
        <p14:creationId xmlns:p14="http://schemas.microsoft.com/office/powerpoint/2010/main" val="1670257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094904-4EB0-4A84-82F0-06C9D4E3C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Copy the path of this folder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24918BF7-600D-49EB-A605-61FBE5756F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700" y="1825625"/>
            <a:ext cx="7782600" cy="4351338"/>
          </a:xfrm>
        </p:spPr>
      </p:pic>
    </p:spTree>
    <p:extLst>
      <p:ext uri="{BB962C8B-B14F-4D97-AF65-F5344CB8AC3E}">
        <p14:creationId xmlns:p14="http://schemas.microsoft.com/office/powerpoint/2010/main" val="3956455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C9A6D-4545-4720-B988-CD99FFEB6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Search for environment variable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3F1F066-B535-49D4-82B5-EF481F43CE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0806" y="1825625"/>
            <a:ext cx="5330388" cy="4351338"/>
          </a:xfrm>
        </p:spPr>
      </p:pic>
    </p:spTree>
    <p:extLst>
      <p:ext uri="{BB962C8B-B14F-4D97-AF65-F5344CB8AC3E}">
        <p14:creationId xmlns:p14="http://schemas.microsoft.com/office/powerpoint/2010/main" val="2316334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579E18-8291-49D0-BA38-4A9C78A4D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Click the “environment variable” button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1C35058-9B51-4FD3-B708-23F1340D2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0755" y="1825625"/>
            <a:ext cx="3910489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ECFD7C7-62F5-471B-87F2-A5450FBFCF6F}"/>
              </a:ext>
            </a:extLst>
          </p:cNvPr>
          <p:cNvSpPr/>
          <p:nvPr/>
        </p:nvSpPr>
        <p:spPr>
          <a:xfrm>
            <a:off x="6462944" y="5255581"/>
            <a:ext cx="1438182" cy="3994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3481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677257-42AA-4951-908D-293800842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Double click “Path”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C1421AD-1E32-4A46-BCDE-C5BF47A933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7601" y="1825625"/>
            <a:ext cx="4596798" cy="4351338"/>
          </a:xfrm>
        </p:spPr>
      </p:pic>
    </p:spTree>
    <p:extLst>
      <p:ext uri="{BB962C8B-B14F-4D97-AF65-F5344CB8AC3E}">
        <p14:creationId xmlns:p14="http://schemas.microsoft.com/office/powerpoint/2010/main" val="426297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128ABC-5B22-4408-A396-71C2A1BCB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Click “New”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FDB9E64-C134-4728-96BB-972209B226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7422" y="1825625"/>
            <a:ext cx="457715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38AEC0E-3D28-479A-8C29-A8835B2EFD73}"/>
              </a:ext>
            </a:extLst>
          </p:cNvPr>
          <p:cNvSpPr/>
          <p:nvPr/>
        </p:nvSpPr>
        <p:spPr>
          <a:xfrm>
            <a:off x="7368466" y="2130641"/>
            <a:ext cx="949911" cy="426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96949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DBF458-557F-4E86-8443-6347EF535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Paste the path and click “OK”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A8247DA-4173-4C18-9D45-55F6E35C4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7422" y="1825625"/>
            <a:ext cx="457715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1489FCF-B679-4DE2-BA03-EBAE142EFFE5}"/>
              </a:ext>
            </a:extLst>
          </p:cNvPr>
          <p:cNvSpPr/>
          <p:nvPr/>
        </p:nvSpPr>
        <p:spPr>
          <a:xfrm>
            <a:off x="6560598" y="5699465"/>
            <a:ext cx="949911" cy="426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24C4E5-B887-430A-BB8C-843237E6B920}"/>
              </a:ext>
            </a:extLst>
          </p:cNvPr>
          <p:cNvSpPr/>
          <p:nvPr/>
        </p:nvSpPr>
        <p:spPr>
          <a:xfrm>
            <a:off x="3807422" y="5299969"/>
            <a:ext cx="3569922" cy="3481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0165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B33519-97AF-4D61-A799-58D0CB72F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033D20-0639-41A9-AA16-B393F7CA0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This tutorial shows how to install required software to compile and execute this project</a:t>
            </a:r>
          </a:p>
          <a:p>
            <a:endParaRPr lang="en-US" altLang="zh-TW" dirty="0"/>
          </a:p>
          <a:p>
            <a:r>
              <a:rPr lang="en-US" altLang="zh-TW" dirty="0"/>
              <a:t>There are also some troubleshooting steps</a:t>
            </a:r>
          </a:p>
          <a:p>
            <a:endParaRPr lang="en-US" altLang="zh-TW" dirty="0"/>
          </a:p>
          <a:p>
            <a:r>
              <a:rPr lang="en-US" altLang="zh-TW" dirty="0"/>
              <a:t>Tutorial for Windows and Mac are both included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4455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87689B-39BC-4B9D-B051-80F1375FD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dirty="0"/>
              <a:t>Open </a:t>
            </a:r>
            <a:r>
              <a:rPr lang="en-US" altLang="zh-TW" sz="4000" dirty="0" err="1"/>
              <a:t>cmd</a:t>
            </a:r>
            <a:r>
              <a:rPr lang="en-US" altLang="zh-TW" sz="4000" dirty="0"/>
              <a:t> or PowerShell to validate installation</a:t>
            </a:r>
            <a:endParaRPr lang="zh-TW" altLang="en-US" sz="4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3247225-50E7-4BA9-B76F-2B6B44745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5D8FDD9-CCB1-441D-9C69-E410917714D1}"/>
              </a:ext>
            </a:extLst>
          </p:cNvPr>
          <p:cNvSpPr/>
          <p:nvPr/>
        </p:nvSpPr>
        <p:spPr>
          <a:xfrm>
            <a:off x="3701988" y="2050742"/>
            <a:ext cx="958789" cy="2929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9390845-B2AF-4FDB-8E19-24351AAB59C8}"/>
              </a:ext>
            </a:extLst>
          </p:cNvPr>
          <p:cNvSpPr/>
          <p:nvPr/>
        </p:nvSpPr>
        <p:spPr>
          <a:xfrm>
            <a:off x="3701988" y="2848760"/>
            <a:ext cx="1047565" cy="2929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6021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BDFD7-F690-4460-89C4-0703B678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Windows Users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55E073-8978-4BDE-80C5-1ADD9F0DE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mingw-w64</a:t>
            </a:r>
          </a:p>
          <a:p>
            <a:pPr marL="514350" indent="-514350">
              <a:buAutoNum type="arabicPeriod"/>
            </a:pPr>
            <a:r>
              <a:rPr lang="en-US" altLang="zh-TW" dirty="0"/>
              <a:t>Compile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Troubleshooting</a:t>
            </a:r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4828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2266B6-C610-4F06-A918-47E813C37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Open </a:t>
            </a:r>
            <a:r>
              <a:rPr lang="en-US" altLang="zh-TW" dirty="0" err="1"/>
              <a:t>cmd</a:t>
            </a:r>
            <a:r>
              <a:rPr lang="en-US" altLang="zh-TW" dirty="0"/>
              <a:t> or </a:t>
            </a:r>
            <a:r>
              <a:rPr lang="en-US" altLang="zh-TW" dirty="0" err="1"/>
              <a:t>Powershell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B2E97E68-DD52-46A1-8316-7DB2C046A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</p:spTree>
    <p:extLst>
      <p:ext uri="{BB962C8B-B14F-4D97-AF65-F5344CB8AC3E}">
        <p14:creationId xmlns:p14="http://schemas.microsoft.com/office/powerpoint/2010/main" val="1157815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8CFF00-84AB-4CB7-8FF9-E78CFE654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Change directory by entering</a:t>
            </a:r>
            <a:br>
              <a:rPr lang="en-US" altLang="zh-TW" sz="3600" dirty="0"/>
            </a:br>
            <a:r>
              <a:rPr lang="en-US" altLang="zh-TW" sz="3600" b="1" dirty="0">
                <a:latin typeface="+mn-lt"/>
              </a:rPr>
              <a:t>“cd [</a:t>
            </a:r>
            <a:r>
              <a:rPr lang="en-US" altLang="zh-TW" sz="3600" b="1" dirty="0" err="1">
                <a:latin typeface="+mn-lt"/>
              </a:rPr>
              <a:t>project_path</a:t>
            </a:r>
            <a:r>
              <a:rPr lang="en-US" altLang="zh-TW" sz="3600" b="1" dirty="0">
                <a:latin typeface="+mn-lt"/>
              </a:rPr>
              <a:t>]/</a:t>
            </a:r>
            <a:r>
              <a:rPr lang="en-US" altLang="zh-TW" sz="3600" b="1" dirty="0" err="1">
                <a:latin typeface="+mn-lt"/>
              </a:rPr>
              <a:t>src</a:t>
            </a:r>
            <a:r>
              <a:rPr lang="en-US" altLang="zh-TW" sz="3600" b="1" dirty="0">
                <a:latin typeface="+mn-lt"/>
              </a:rPr>
              <a:t>”</a:t>
            </a:r>
            <a:endParaRPr lang="zh-TW" altLang="en-US" sz="3600" b="1" dirty="0">
              <a:latin typeface="+mn-lt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E2F4F20-FCBC-4CD6-AB55-F353C3E71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8A64F28-A04C-472D-A8E0-58CBE0D2BA41}"/>
              </a:ext>
            </a:extLst>
          </p:cNvPr>
          <p:cNvSpPr/>
          <p:nvPr/>
        </p:nvSpPr>
        <p:spPr>
          <a:xfrm>
            <a:off x="3701988" y="2050742"/>
            <a:ext cx="2965142" cy="2929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19837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F97D77-3BD8-4590-9ABB-649D830C0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Type </a:t>
            </a:r>
            <a:r>
              <a:rPr lang="en-US" altLang="zh-TW" b="1" dirty="0">
                <a:latin typeface="+mn-lt"/>
              </a:rPr>
              <a:t>“make” </a:t>
            </a:r>
            <a:r>
              <a:rPr lang="en-US" altLang="zh-TW" dirty="0"/>
              <a:t>to compile your code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8DE0BF7-7FEC-42BA-B5C7-C4D2295D8D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47E900C-0D15-4B1B-9546-B6ABCFB2E775}"/>
              </a:ext>
            </a:extLst>
          </p:cNvPr>
          <p:cNvSpPr/>
          <p:nvPr/>
        </p:nvSpPr>
        <p:spPr>
          <a:xfrm>
            <a:off x="5308846" y="2059620"/>
            <a:ext cx="645111" cy="2929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55196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BDFD7-F690-4460-89C4-0703B678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Windows Users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55E073-8978-4BDE-80C5-1ADD9F0DE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mingw-w64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your code</a:t>
            </a:r>
          </a:p>
          <a:p>
            <a:pPr marL="514350" indent="-514350">
              <a:buAutoNum type="arabicPeriod"/>
            </a:pPr>
            <a:r>
              <a:rPr lang="en-US" altLang="zh-TW" dirty="0"/>
              <a:t>Execute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Troubleshooting</a:t>
            </a:r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2628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E28CCD-4C48-41E2-837B-97BE4566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If you use </a:t>
            </a:r>
            <a:r>
              <a:rPr lang="en-US" altLang="zh-TW" sz="3600" dirty="0" err="1"/>
              <a:t>cmd</a:t>
            </a:r>
            <a:r>
              <a:rPr lang="en-US" altLang="zh-TW" sz="3600" dirty="0"/>
              <a:t>, type</a:t>
            </a:r>
            <a:r>
              <a:rPr lang="en-US" altLang="zh-TW" sz="3600" b="1" dirty="0">
                <a:latin typeface="+mn-lt"/>
              </a:rPr>
              <a:t> “main.exe [AI1].exe [AI2].exe”</a:t>
            </a:r>
            <a:br>
              <a:rPr lang="en-US" altLang="zh-TW" sz="3600" b="1" dirty="0">
                <a:latin typeface="+mn-lt"/>
              </a:rPr>
            </a:br>
            <a:r>
              <a:rPr lang="en-US" altLang="zh-TW" sz="3600" dirty="0"/>
              <a:t>while in the “</a:t>
            </a:r>
            <a:r>
              <a:rPr lang="en-US" altLang="zh-TW" sz="3600" dirty="0" err="1"/>
              <a:t>src</a:t>
            </a:r>
            <a:r>
              <a:rPr lang="en-US" altLang="zh-TW" sz="3600" dirty="0"/>
              <a:t>” folder of your project</a:t>
            </a:r>
            <a:endParaRPr lang="zh-TW" altLang="en-US" sz="3600" b="1" dirty="0">
              <a:latin typeface="+mn-lt"/>
            </a:endParaRPr>
          </a:p>
        </p:txBody>
      </p:sp>
      <p:pic>
        <p:nvPicPr>
          <p:cNvPr id="15" name="內容版面配置區 14">
            <a:extLst>
              <a:ext uri="{FF2B5EF4-FFF2-40B4-BE49-F238E27FC236}">
                <a16:creationId xmlns:a16="http://schemas.microsoft.com/office/drawing/2014/main" id="{0C23E995-59B4-4F84-8636-DE8E990517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CAE5A76C-4999-4F1F-8E14-6F6B12872226}"/>
              </a:ext>
            </a:extLst>
          </p:cNvPr>
          <p:cNvSpPr/>
          <p:nvPr/>
        </p:nvSpPr>
        <p:spPr>
          <a:xfrm>
            <a:off x="4651899" y="2716567"/>
            <a:ext cx="4092606" cy="2929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98419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E28CCD-4C48-41E2-837B-97BE4566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200" dirty="0"/>
              <a:t>If you use PowerShell, type </a:t>
            </a:r>
            <a:r>
              <a:rPr lang="en-US" altLang="zh-TW" sz="3200" b="1" dirty="0">
                <a:latin typeface="+mn-lt"/>
              </a:rPr>
              <a:t>“</a:t>
            </a:r>
            <a:r>
              <a:rPr lang="en-US" altLang="zh-TW" sz="3200" b="1" dirty="0">
                <a:solidFill>
                  <a:srgbClr val="FF0000"/>
                </a:solidFill>
                <a:latin typeface="+mn-lt"/>
              </a:rPr>
              <a:t>.\main.exe</a:t>
            </a:r>
            <a:r>
              <a:rPr lang="en-US" altLang="zh-TW" sz="3200" b="1" dirty="0">
                <a:latin typeface="+mn-lt"/>
              </a:rPr>
              <a:t> [AI1].exe [AI2].exe”</a:t>
            </a:r>
            <a:br>
              <a:rPr lang="en-US" altLang="zh-TW" sz="3200" b="1" dirty="0">
                <a:latin typeface="+mn-lt"/>
              </a:rPr>
            </a:br>
            <a:r>
              <a:rPr lang="en-US" altLang="zh-TW" sz="3200" dirty="0"/>
              <a:t>while in the “</a:t>
            </a:r>
            <a:r>
              <a:rPr lang="en-US" altLang="zh-TW" sz="3200" dirty="0" err="1"/>
              <a:t>src</a:t>
            </a:r>
            <a:r>
              <a:rPr lang="en-US" altLang="zh-TW" sz="3200" dirty="0"/>
              <a:t>” folder of your project</a:t>
            </a:r>
            <a:endParaRPr lang="zh-TW" altLang="en-US" sz="3200" b="1" dirty="0">
              <a:latin typeface="+mn-lt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0B402DE-117B-4F74-BB93-73CE67E12A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5C8B73A-314F-447F-86AA-E57B100BA4CA}"/>
              </a:ext>
            </a:extLst>
          </p:cNvPr>
          <p:cNvSpPr/>
          <p:nvPr/>
        </p:nvSpPr>
        <p:spPr>
          <a:xfrm>
            <a:off x="5424256" y="2059619"/>
            <a:ext cx="4208016" cy="2929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83041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BDFD7-F690-4460-89C4-0703B678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Windows Users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55E073-8978-4BDE-80C5-1ADD9F0DE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mingw-w64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your code</a:t>
            </a:r>
          </a:p>
          <a:p>
            <a:pPr marL="514350" indent="-514350">
              <a:buAutoNum type="arabicPeriod"/>
            </a:pPr>
            <a:r>
              <a:rPr lang="en-US" altLang="zh-TW" dirty="0"/>
              <a:t>Troubleshooting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0482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D7070D-5CF9-47B7-84DB-BB87FB1B7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Error removing file: (state/action)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681D2F-3CE0-4E5E-94EA-62D7F777C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If you encounter this problem, do these steps and compile again</a:t>
            </a:r>
          </a:p>
          <a:p>
            <a:endParaRPr lang="en-US" altLang="zh-TW" sz="1000" dirty="0"/>
          </a:p>
          <a:p>
            <a:pPr marL="0" indent="0">
              <a:buNone/>
            </a:pPr>
            <a:r>
              <a:rPr lang="en-US" altLang="zh-TW" dirty="0"/>
              <a:t>1.  Comment line 255, 256 in main.cpp</a:t>
            </a:r>
          </a:p>
          <a:p>
            <a:pPr marL="514350" indent="-514350">
              <a:buAutoNum type="arabicPeriod"/>
            </a:pPr>
            <a:endParaRPr lang="en-US" altLang="zh-TW" dirty="0"/>
          </a:p>
          <a:p>
            <a:pPr marL="514350" indent="-514350">
              <a:buAutoNum type="arabicPeriod"/>
            </a:pPr>
            <a:endParaRPr lang="en-US" altLang="zh-TW" dirty="0"/>
          </a:p>
          <a:p>
            <a:pPr marL="0" indent="0">
              <a:buNone/>
            </a:pPr>
            <a:endParaRPr lang="en-US" altLang="zh-TW" sz="1000" dirty="0"/>
          </a:p>
          <a:p>
            <a:pPr marL="0" indent="0">
              <a:buNone/>
            </a:pPr>
            <a:r>
              <a:rPr lang="en-US" altLang="zh-TW" dirty="0"/>
              <a:t>2.  Comment line 271, 272 in main.cpp</a:t>
            </a:r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9824C6C-5C00-4FA8-8A99-8C4E08D39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881" y="3094435"/>
            <a:ext cx="8992238" cy="112877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CD528DD-755F-40EE-8878-CF2E99857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791" y="4927631"/>
            <a:ext cx="8628417" cy="112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760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1FDAA3-802A-4B74-A3C0-42E8F4949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All Students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86D498-209E-48C4-9CCB-5B5F4B952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Please </a:t>
            </a:r>
            <a:r>
              <a:rPr lang="en-US" altLang="zh-TW" dirty="0">
                <a:solidFill>
                  <a:srgbClr val="FF0000"/>
                </a:solidFill>
              </a:rPr>
              <a:t>do not use IDEs</a:t>
            </a:r>
            <a:r>
              <a:rPr lang="en-US" altLang="zh-TW" dirty="0"/>
              <a:t> to compile and run this project</a:t>
            </a:r>
          </a:p>
          <a:p>
            <a:pPr lvl="1"/>
            <a:r>
              <a:rPr lang="en-US" altLang="zh-TW" dirty="0"/>
              <a:t>Code Blocks, Dev-C++, Visual Studio, </a:t>
            </a:r>
            <a:r>
              <a:rPr lang="en-US" altLang="zh-TW" dirty="0" err="1"/>
              <a:t>Xcode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Please </a:t>
            </a:r>
            <a:r>
              <a:rPr lang="en-US" altLang="zh-TW" dirty="0">
                <a:solidFill>
                  <a:srgbClr val="FF0000"/>
                </a:solidFill>
              </a:rPr>
              <a:t>use command line interfaces to compile and run </a:t>
            </a:r>
            <a:r>
              <a:rPr lang="en-US" altLang="zh-TW" dirty="0"/>
              <a:t>this project</a:t>
            </a:r>
          </a:p>
          <a:p>
            <a:pPr lvl="1"/>
            <a:r>
              <a:rPr lang="en-US" altLang="zh-TW" dirty="0" err="1"/>
              <a:t>Cmd</a:t>
            </a:r>
            <a:r>
              <a:rPr lang="en-US" altLang="zh-TW" dirty="0"/>
              <a:t>, PowerShell, Terminal</a:t>
            </a:r>
          </a:p>
          <a:p>
            <a:endParaRPr lang="en-US" altLang="zh-TW" dirty="0"/>
          </a:p>
          <a:p>
            <a:r>
              <a:rPr lang="en-US" altLang="zh-TW" dirty="0"/>
              <a:t>You can </a:t>
            </a:r>
            <a:r>
              <a:rPr lang="en-US" altLang="zh-TW" dirty="0">
                <a:solidFill>
                  <a:srgbClr val="FF0000"/>
                </a:solidFill>
              </a:rPr>
              <a:t>use anything to write</a:t>
            </a:r>
            <a:r>
              <a:rPr lang="en-US" altLang="zh-TW" dirty="0"/>
              <a:t> your code</a:t>
            </a:r>
          </a:p>
          <a:p>
            <a:pPr lvl="1"/>
            <a:r>
              <a:rPr lang="en-US" altLang="zh-TW" dirty="0"/>
              <a:t>We recommend </a:t>
            </a:r>
            <a:r>
              <a:rPr lang="en-US" altLang="zh-TW" dirty="0">
                <a:hlinkClick r:id="rId2"/>
              </a:rPr>
              <a:t>VSCode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1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D7070D-5CF9-47B7-84DB-BB87FB1B7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Error removing file: (state/action)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681D2F-3CE0-4E5E-94EA-62D7F777C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If the solution on the previous page still cannot solve the problem</a:t>
            </a:r>
          </a:p>
          <a:p>
            <a:endParaRPr lang="en-US" altLang="zh-TW" sz="1000" dirty="0"/>
          </a:p>
          <a:p>
            <a:r>
              <a:rPr lang="en-US" altLang="zh-TW" dirty="0"/>
              <a:t>You can try increasing the defined timeout limit on line 9</a:t>
            </a:r>
            <a:r>
              <a:rPr lang="zh-TW" altLang="en-US" dirty="0"/>
              <a:t> </a:t>
            </a:r>
            <a:r>
              <a:rPr lang="en-US" altLang="zh-TW" dirty="0"/>
              <a:t>to 5 ~ 10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This might solve the problem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DAFFD92-FD41-4088-94D1-FFB4D06C4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429"/>
          <a:stretch/>
        </p:blipFill>
        <p:spPr>
          <a:xfrm>
            <a:off x="4049360" y="3344482"/>
            <a:ext cx="4093279" cy="101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3169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770DAD9-63B9-44B7-9C89-190B678982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For Mac Users</a:t>
            </a:r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DD12B0FE-EFE4-48E1-9C13-B9E51E2EEF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51592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BDFD7-F690-4460-89C4-0703B678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Mac Users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55E073-8978-4BDE-80C5-1ADD9F0DE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/>
              <a:t>Install Homebrew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Coreutils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Modify file permissions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your code</a:t>
            </a:r>
          </a:p>
          <a:p>
            <a:pPr marL="514350" indent="-51435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504182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3C1AC6-94D1-4198-BFD3-83E5A9C57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 to </a:t>
            </a:r>
            <a:r>
              <a:rPr lang="en-US" altLang="zh-TW" dirty="0">
                <a:hlinkClick r:id="rId2"/>
              </a:rPr>
              <a:t>Homebrew homepage</a:t>
            </a:r>
            <a:endParaRPr lang="zh-TW" altLang="en-US" dirty="0"/>
          </a:p>
        </p:txBody>
      </p:sp>
      <p:pic>
        <p:nvPicPr>
          <p:cNvPr id="9" name="內容版面配置區 8" descr="一張含有 文字 的圖片&#10;&#10;自動產生的描述">
            <a:extLst>
              <a:ext uri="{FF2B5EF4-FFF2-40B4-BE49-F238E27FC236}">
                <a16:creationId xmlns:a16="http://schemas.microsoft.com/office/drawing/2014/main" id="{12BB5B89-2379-45C7-8B4F-28B97AE92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29" y="1825625"/>
            <a:ext cx="6962141" cy="4351338"/>
          </a:xfrm>
        </p:spPr>
      </p:pic>
    </p:spTree>
    <p:extLst>
      <p:ext uri="{BB962C8B-B14F-4D97-AF65-F5344CB8AC3E}">
        <p14:creationId xmlns:p14="http://schemas.microsoft.com/office/powerpoint/2010/main" val="34482244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C68C2D-C3FF-46C0-BA1B-445106C3E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Copy the install command</a:t>
            </a:r>
            <a:endParaRPr lang="zh-TW" altLang="en-US" dirty="0"/>
          </a:p>
        </p:txBody>
      </p:sp>
      <p:pic>
        <p:nvPicPr>
          <p:cNvPr id="4" name="內容版面配置區 8" descr="一張含有 文字 的圖片&#10;&#10;自動產生的描述">
            <a:extLst>
              <a:ext uri="{FF2B5EF4-FFF2-40B4-BE49-F238E27FC236}">
                <a16:creationId xmlns:a16="http://schemas.microsoft.com/office/drawing/2014/main" id="{C78625FF-769C-46A9-B483-1E42219606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29" y="1825625"/>
            <a:ext cx="6962141" cy="4351338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859F005-3306-47EB-974B-6B27BD7B631C}"/>
              </a:ext>
            </a:extLst>
          </p:cNvPr>
          <p:cNvSpPr/>
          <p:nvPr/>
        </p:nvSpPr>
        <p:spPr>
          <a:xfrm>
            <a:off x="4208016" y="4563122"/>
            <a:ext cx="3835153" cy="4172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76858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B84E38-A4E9-4CDB-9A34-A807228DE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Paste the command in terminal and enter</a:t>
            </a:r>
            <a:endParaRPr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BF04085F-5C93-4921-8EEF-B1BE6A004E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9572421-0366-40D6-B4CD-6D0D4C45579E}"/>
              </a:ext>
            </a:extLst>
          </p:cNvPr>
          <p:cNvSpPr/>
          <p:nvPr/>
        </p:nvSpPr>
        <p:spPr>
          <a:xfrm>
            <a:off x="3373515" y="2352583"/>
            <a:ext cx="5433134" cy="426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28734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EEA60A-F645-44AB-92F2-022687A86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Enter your password</a:t>
            </a:r>
            <a:endParaRPr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9E5F2BD9-7E27-45D8-BA05-55980F814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E44599B-183C-489C-ABBC-E8B2AE38E5BB}"/>
              </a:ext>
            </a:extLst>
          </p:cNvPr>
          <p:cNvSpPr/>
          <p:nvPr/>
        </p:nvSpPr>
        <p:spPr>
          <a:xfrm>
            <a:off x="3391270" y="2636668"/>
            <a:ext cx="870012" cy="230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46508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AA65E1-4508-4EFB-8C73-5A8AC29C7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Press enter to install</a:t>
            </a:r>
            <a:endParaRPr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8539A59E-88EB-4CE0-B60C-3B58DEEE3C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AA53AEB-FB4D-402A-947B-5E9EC6109BD0}"/>
              </a:ext>
            </a:extLst>
          </p:cNvPr>
          <p:cNvSpPr/>
          <p:nvPr/>
        </p:nvSpPr>
        <p:spPr>
          <a:xfrm>
            <a:off x="3400147" y="4261282"/>
            <a:ext cx="3524435" cy="230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11039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BDFD7-F690-4460-89C4-0703B678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Mac Users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55E073-8978-4BDE-80C5-1ADD9F0DE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Homebrew</a:t>
            </a:r>
          </a:p>
          <a:p>
            <a:pPr marL="514350" indent="-514350">
              <a:buAutoNum type="arabicPeriod"/>
            </a:pPr>
            <a:r>
              <a:rPr lang="en-US" altLang="zh-TW" dirty="0"/>
              <a:t>Install </a:t>
            </a:r>
            <a:r>
              <a:rPr lang="en-US" altLang="zh-TW" dirty="0" err="1"/>
              <a:t>Coreutils</a:t>
            </a:r>
            <a:endParaRPr lang="en-US" altLang="zh-TW" dirty="0"/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Modify file permissions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your code</a:t>
            </a:r>
          </a:p>
          <a:p>
            <a:pPr marL="514350" indent="-51435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407362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634DBE-1B40-4CBA-B5CC-F4F0C9D68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Type </a:t>
            </a:r>
            <a:r>
              <a:rPr lang="en-US" altLang="zh-TW" b="1" dirty="0">
                <a:latin typeface="+mn-lt"/>
              </a:rPr>
              <a:t>“brew install </a:t>
            </a:r>
            <a:r>
              <a:rPr lang="en-US" altLang="zh-TW" b="1" dirty="0" err="1">
                <a:latin typeface="+mn-lt"/>
              </a:rPr>
              <a:t>coreutils</a:t>
            </a:r>
            <a:r>
              <a:rPr lang="en-US" altLang="zh-TW" b="1" dirty="0">
                <a:latin typeface="+mn-lt"/>
              </a:rPr>
              <a:t>” </a:t>
            </a:r>
            <a:r>
              <a:rPr lang="en-US" altLang="zh-TW" dirty="0"/>
              <a:t>in terminal</a:t>
            </a:r>
            <a:endParaRPr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E8B68FD3-5EFB-451A-B558-94AB08ACD4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189FCF4-A16F-4F22-89EC-0C7D10D11174}"/>
              </a:ext>
            </a:extLst>
          </p:cNvPr>
          <p:cNvSpPr/>
          <p:nvPr/>
        </p:nvSpPr>
        <p:spPr>
          <a:xfrm>
            <a:off x="3595456" y="2361461"/>
            <a:ext cx="1686757" cy="230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268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C2E0DA06-FC7B-4D4E-84B0-39767E5927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For Windows Users</a:t>
            </a:r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1CEF307C-B9BC-4EBD-82C9-E631920E11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8474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8B6E65-87C3-4A00-BE0F-9D2DD320A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Type </a:t>
            </a:r>
            <a:r>
              <a:rPr lang="en-US" altLang="zh-TW" sz="3600" b="1" dirty="0">
                <a:latin typeface="+mn-lt"/>
              </a:rPr>
              <a:t>“</a:t>
            </a:r>
            <a:r>
              <a:rPr lang="en-US" altLang="zh-TW" sz="3600" b="1" dirty="0" err="1">
                <a:latin typeface="+mn-lt"/>
              </a:rPr>
              <a:t>gtimeout</a:t>
            </a:r>
            <a:r>
              <a:rPr lang="en-US" altLang="zh-TW" sz="3600" b="1" dirty="0">
                <a:latin typeface="+mn-lt"/>
              </a:rPr>
              <a:t> --version”</a:t>
            </a:r>
            <a:br>
              <a:rPr lang="en-US" altLang="zh-TW" sz="3600" b="1" dirty="0">
                <a:latin typeface="+mn-lt"/>
              </a:rPr>
            </a:br>
            <a:r>
              <a:rPr lang="en-US" altLang="zh-TW" sz="3600" dirty="0"/>
              <a:t>to check if it works properly</a:t>
            </a:r>
            <a:endParaRPr lang="zh-TW" altLang="en-US" sz="3600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3378FF7B-8A56-401A-944B-4CDBEE8E7D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4B6FC2B-38E6-481B-9CA3-2E08B21B5AC2}"/>
              </a:ext>
            </a:extLst>
          </p:cNvPr>
          <p:cNvSpPr/>
          <p:nvPr/>
        </p:nvSpPr>
        <p:spPr>
          <a:xfrm>
            <a:off x="3400148" y="2219418"/>
            <a:ext cx="1526960" cy="230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1567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BDFD7-F690-4460-89C4-0703B678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Mac Users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55E073-8978-4BDE-80C5-1ADD9F0DE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Homebrew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Coreutils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altLang="zh-TW" dirty="0"/>
              <a:t>Modify file permissions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your code</a:t>
            </a:r>
          </a:p>
          <a:p>
            <a:pPr marL="514350" indent="-51435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29001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BF2FD4-EEE4-4AF2-8889-62D956884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Change directory by entering</a:t>
            </a:r>
            <a:br>
              <a:rPr lang="en-US" altLang="zh-TW" sz="3600" dirty="0"/>
            </a:br>
            <a:r>
              <a:rPr lang="en-US" altLang="zh-TW" sz="3600" b="1" dirty="0">
                <a:latin typeface="+mn-lt"/>
              </a:rPr>
              <a:t>“cd [</a:t>
            </a:r>
            <a:r>
              <a:rPr lang="en-US" altLang="zh-TW" sz="3600" b="1" dirty="0" err="1">
                <a:latin typeface="+mn-lt"/>
              </a:rPr>
              <a:t>project_path</a:t>
            </a:r>
            <a:r>
              <a:rPr lang="en-US" altLang="zh-TW" sz="3600" b="1" dirty="0">
                <a:latin typeface="+mn-lt"/>
              </a:rPr>
              <a:t>]/baseline/mac” </a:t>
            </a:r>
            <a:r>
              <a:rPr lang="en-US" altLang="zh-TW" sz="3600" dirty="0"/>
              <a:t>in terminal</a:t>
            </a:r>
            <a:endParaRPr lang="zh-TW" altLang="en-US" sz="3600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D3DC1B56-6DC3-4454-AFC7-06F66848F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9B03409-5940-4E8D-9239-6DB7E7B54B17}"/>
              </a:ext>
            </a:extLst>
          </p:cNvPr>
          <p:cNvSpPr/>
          <p:nvPr/>
        </p:nvSpPr>
        <p:spPr>
          <a:xfrm>
            <a:off x="3595456" y="2361461"/>
            <a:ext cx="2663301" cy="230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93543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193E4F-3AC0-4FB6-91E2-543B1403B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Type </a:t>
            </a:r>
            <a:r>
              <a:rPr lang="en-US" altLang="zh-TW" sz="3600" b="1" dirty="0">
                <a:latin typeface="+mn-lt"/>
              </a:rPr>
              <a:t>“</a:t>
            </a:r>
            <a:r>
              <a:rPr lang="en-US" altLang="zh-TW" sz="3600" b="1" dirty="0" err="1">
                <a:latin typeface="+mn-lt"/>
              </a:rPr>
              <a:t>chmod</a:t>
            </a:r>
            <a:r>
              <a:rPr lang="en-US" altLang="zh-TW" sz="3600" b="1" dirty="0">
                <a:latin typeface="+mn-lt"/>
              </a:rPr>
              <a:t> </a:t>
            </a:r>
            <a:r>
              <a:rPr lang="en-US" altLang="zh-TW" sz="3600" b="1" dirty="0" err="1">
                <a:latin typeface="+mn-lt"/>
              </a:rPr>
              <a:t>u+x</a:t>
            </a:r>
            <a:r>
              <a:rPr lang="en-US" altLang="zh-TW" sz="3600" b="1" dirty="0">
                <a:latin typeface="+mn-lt"/>
              </a:rPr>
              <a:t> </a:t>
            </a:r>
            <a:r>
              <a:rPr lang="en-US" altLang="zh-TW" sz="3600" b="1" dirty="0">
                <a:solidFill>
                  <a:srgbClr val="FF0000"/>
                </a:solidFill>
                <a:latin typeface="+mn-lt"/>
              </a:rPr>
              <a:t>*</a:t>
            </a:r>
            <a:r>
              <a:rPr lang="en-US" altLang="zh-TW" sz="3600" b="1" dirty="0">
                <a:latin typeface="+mn-lt"/>
              </a:rPr>
              <a:t>” </a:t>
            </a:r>
            <a:r>
              <a:rPr lang="en-US" altLang="zh-TW" sz="3600" dirty="0"/>
              <a:t>in terminal</a:t>
            </a:r>
            <a:br>
              <a:rPr lang="en-US" altLang="zh-TW" sz="3600" dirty="0"/>
            </a:br>
            <a:r>
              <a:rPr lang="en-US" altLang="zh-TW" sz="3600" dirty="0"/>
              <a:t>to enable execution permission</a:t>
            </a:r>
            <a:endParaRPr lang="zh-TW" altLang="en-US" sz="3600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BFF6F75C-738E-48F9-9230-8E9E67C3E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FB1DD9C-5E5D-4711-B8F2-D7BD6989D19C}"/>
              </a:ext>
            </a:extLst>
          </p:cNvPr>
          <p:cNvSpPr/>
          <p:nvPr/>
        </p:nvSpPr>
        <p:spPr>
          <a:xfrm>
            <a:off x="3604334" y="2361461"/>
            <a:ext cx="887768" cy="230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0980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C14002-105E-4A1D-BC23-9BFA41056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Open </a:t>
            </a:r>
            <a:r>
              <a:rPr lang="en-US" altLang="zh-TW" sz="4000" b="1" dirty="0">
                <a:latin typeface="+mn-lt"/>
              </a:rPr>
              <a:t>“[</a:t>
            </a:r>
            <a:r>
              <a:rPr lang="en-US" altLang="zh-TW" sz="4000" b="1" dirty="0" err="1">
                <a:latin typeface="+mn-lt"/>
              </a:rPr>
              <a:t>project_path</a:t>
            </a:r>
            <a:r>
              <a:rPr lang="en-US" altLang="zh-TW" sz="4000" b="1" dirty="0">
                <a:latin typeface="+mn-lt"/>
              </a:rPr>
              <a:t>]/baseline/mac” </a:t>
            </a:r>
            <a:r>
              <a:rPr lang="en-US" altLang="zh-TW" dirty="0"/>
              <a:t>in Finder</a:t>
            </a:r>
            <a:endParaRPr lang="zh-TW" altLang="en-US" dirty="0"/>
          </a:p>
        </p:txBody>
      </p:sp>
      <p:pic>
        <p:nvPicPr>
          <p:cNvPr id="5" name="內容版面配置區 4" descr="一張含有 文字, 監視器, 螢幕擷取畫面, 黑色 的圖片&#10;&#10;自動產生的描述">
            <a:extLst>
              <a:ext uri="{FF2B5EF4-FFF2-40B4-BE49-F238E27FC236}">
                <a16:creationId xmlns:a16="http://schemas.microsoft.com/office/drawing/2014/main" id="{EC062A24-E3EB-4EE7-BFE1-B80ADD08AC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285" y="1825625"/>
            <a:ext cx="7003430" cy="4351338"/>
          </a:xfrm>
        </p:spPr>
      </p:pic>
    </p:spTree>
    <p:extLst>
      <p:ext uri="{BB962C8B-B14F-4D97-AF65-F5344CB8AC3E}">
        <p14:creationId xmlns:p14="http://schemas.microsoft.com/office/powerpoint/2010/main" val="20466865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B09017-9ADA-4706-92B2-41B9DD278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solidFill>
                  <a:srgbClr val="FF0000"/>
                </a:solidFill>
              </a:rPr>
              <a:t>For all baselines</a:t>
            </a:r>
            <a:r>
              <a:rPr lang="en-US" altLang="zh-TW" sz="3600" dirty="0"/>
              <a:t>, right click on the file and click “open”,</a:t>
            </a:r>
            <a:br>
              <a:rPr lang="en-US" altLang="zh-TW" sz="3600" dirty="0"/>
            </a:br>
            <a:r>
              <a:rPr lang="en-US" altLang="zh-TW" sz="3600" dirty="0"/>
              <a:t>then click “open” on the pop-up window</a:t>
            </a:r>
            <a:endParaRPr lang="zh-TW" altLang="en-US" sz="3600" dirty="0"/>
          </a:p>
        </p:txBody>
      </p:sp>
      <p:pic>
        <p:nvPicPr>
          <p:cNvPr id="5" name="內容版面配置區 4" descr="一張含有 文字, 監視器, 螢幕擷取畫面, 黑色 的圖片&#10;&#10;自動產生的描述">
            <a:extLst>
              <a:ext uri="{FF2B5EF4-FFF2-40B4-BE49-F238E27FC236}">
                <a16:creationId xmlns:a16="http://schemas.microsoft.com/office/drawing/2014/main" id="{B729DBDA-ED25-45DD-BEB5-74B6A4CAD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285" y="1825625"/>
            <a:ext cx="7003430" cy="4351338"/>
          </a:xfrm>
        </p:spPr>
      </p:pic>
      <p:pic>
        <p:nvPicPr>
          <p:cNvPr id="6" name="內容版面配置區 4">
            <a:extLst>
              <a:ext uri="{FF2B5EF4-FFF2-40B4-BE49-F238E27FC236}">
                <a16:creationId xmlns:a16="http://schemas.microsoft.com/office/drawing/2014/main" id="{E446030D-956B-4032-B486-9042B127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768" y="2799806"/>
            <a:ext cx="2278463" cy="366236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D0DABE8-49BF-4470-BF23-D639C9430028}"/>
              </a:ext>
            </a:extLst>
          </p:cNvPr>
          <p:cNvSpPr/>
          <p:nvPr/>
        </p:nvSpPr>
        <p:spPr>
          <a:xfrm>
            <a:off x="5124637" y="2899007"/>
            <a:ext cx="1942723" cy="3287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內容版面配置區 4">
            <a:extLst>
              <a:ext uri="{FF2B5EF4-FFF2-40B4-BE49-F238E27FC236}">
                <a16:creationId xmlns:a16="http://schemas.microsoft.com/office/drawing/2014/main" id="{925B3D38-7D81-4208-BE7A-09D84B04D2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023" y="1448691"/>
            <a:ext cx="3113342" cy="324725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98E9252-BC85-4B21-ABDF-0F108D21874C}"/>
              </a:ext>
            </a:extLst>
          </p:cNvPr>
          <p:cNvSpPr/>
          <p:nvPr/>
        </p:nvSpPr>
        <p:spPr>
          <a:xfrm>
            <a:off x="7252987" y="3624014"/>
            <a:ext cx="1203277" cy="3950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0416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BDFD7-F690-4460-89C4-0703B678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Mac Users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55E073-8978-4BDE-80C5-1ADD9F0DE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Homebrew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Coreutils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Modify file permissions</a:t>
            </a:r>
          </a:p>
          <a:p>
            <a:pPr marL="514350" indent="-514350">
              <a:buAutoNum type="arabicPeriod"/>
            </a:pPr>
            <a:r>
              <a:rPr lang="en-US" altLang="zh-TW" dirty="0"/>
              <a:t>Compile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your code</a:t>
            </a:r>
          </a:p>
          <a:p>
            <a:pPr marL="514350" indent="-51435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858227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FFEF77-1A90-4C29-8448-586BA979F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Change directory by entering</a:t>
            </a:r>
            <a:br>
              <a:rPr lang="en-US" altLang="zh-TW" sz="3600" dirty="0"/>
            </a:br>
            <a:r>
              <a:rPr lang="en-US" altLang="zh-TW" sz="3600" b="1" dirty="0">
                <a:latin typeface="+mn-lt"/>
              </a:rPr>
              <a:t>“cd [</a:t>
            </a:r>
            <a:r>
              <a:rPr lang="en-US" altLang="zh-TW" sz="3600" b="1" dirty="0" err="1">
                <a:latin typeface="+mn-lt"/>
              </a:rPr>
              <a:t>project_path</a:t>
            </a:r>
            <a:r>
              <a:rPr lang="en-US" altLang="zh-TW" sz="3600" b="1" dirty="0">
                <a:latin typeface="+mn-lt"/>
              </a:rPr>
              <a:t>]/</a:t>
            </a:r>
            <a:r>
              <a:rPr lang="en-US" altLang="zh-TW" sz="3600" b="1" dirty="0" err="1">
                <a:latin typeface="+mn-lt"/>
              </a:rPr>
              <a:t>src</a:t>
            </a:r>
            <a:r>
              <a:rPr lang="en-US" altLang="zh-TW" sz="3600" b="1" dirty="0">
                <a:latin typeface="+mn-lt"/>
              </a:rPr>
              <a:t>” </a:t>
            </a:r>
            <a:r>
              <a:rPr lang="en-US" altLang="zh-TW" sz="3600" dirty="0"/>
              <a:t>in terminal</a:t>
            </a:r>
            <a:endParaRPr lang="zh-TW" altLang="en-US" sz="3600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D3FDA76B-467B-4B97-BA01-69820C57B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BA12D17-D82B-4369-97DB-D7511CE4338B}"/>
              </a:ext>
            </a:extLst>
          </p:cNvPr>
          <p:cNvSpPr/>
          <p:nvPr/>
        </p:nvSpPr>
        <p:spPr>
          <a:xfrm>
            <a:off x="3604334" y="2361461"/>
            <a:ext cx="2095130" cy="230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28013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5E55A0-BD56-4693-AAA4-ED14BE822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Type </a:t>
            </a:r>
            <a:r>
              <a:rPr lang="en-US" altLang="zh-TW" b="1" dirty="0">
                <a:latin typeface="+mn-lt"/>
              </a:rPr>
              <a:t>“make” </a:t>
            </a:r>
            <a:r>
              <a:rPr lang="en-US" altLang="zh-TW" dirty="0"/>
              <a:t>to compile your code</a:t>
            </a:r>
            <a:endParaRPr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ED2CD156-6471-4B5D-87A5-AFDB9DDE7E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9D6921D-FCD4-46A3-A095-360180C30552}"/>
              </a:ext>
            </a:extLst>
          </p:cNvPr>
          <p:cNvSpPr/>
          <p:nvPr/>
        </p:nvSpPr>
        <p:spPr>
          <a:xfrm>
            <a:off x="3595456" y="2370338"/>
            <a:ext cx="452761" cy="230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41493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BDFD7-F690-4460-89C4-0703B678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Mac Users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55E073-8978-4BDE-80C5-1ADD9F0DE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Homebrew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Coreutils</a:t>
            </a: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Modify file permissions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your code</a:t>
            </a:r>
          </a:p>
          <a:p>
            <a:pPr marL="514350" indent="-514350">
              <a:buAutoNum type="arabicPeriod"/>
            </a:pPr>
            <a:r>
              <a:rPr lang="en-US" altLang="zh-TW" dirty="0"/>
              <a:t>Execute your code</a:t>
            </a:r>
          </a:p>
          <a:p>
            <a:pPr marL="514350" indent="-51435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442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BDFD7-F690-4460-89C4-0703B678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Windows Users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55E073-8978-4BDE-80C5-1ADD9F0DE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/>
              <a:t>Install mingw-w64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your code</a:t>
            </a:r>
          </a:p>
          <a:p>
            <a:pPr marL="514350" indent="-514350">
              <a:buAutoNum type="arabicPeriod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Troubleshooting</a:t>
            </a:r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53271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8A7E51-0021-4F78-891D-81067B9A9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Type </a:t>
            </a:r>
            <a:r>
              <a:rPr lang="en-US" altLang="zh-TW" sz="3600" b="1" dirty="0">
                <a:latin typeface="+mn-lt"/>
              </a:rPr>
              <a:t>“</a:t>
            </a:r>
            <a:r>
              <a:rPr lang="en-US" altLang="zh-TW" sz="3600" b="1" dirty="0">
                <a:solidFill>
                  <a:srgbClr val="FF0000"/>
                </a:solidFill>
                <a:latin typeface="+mn-lt"/>
              </a:rPr>
              <a:t>./</a:t>
            </a:r>
            <a:r>
              <a:rPr lang="en-US" altLang="zh-TW" sz="3600" b="1" dirty="0">
                <a:latin typeface="+mn-lt"/>
              </a:rPr>
              <a:t>main </a:t>
            </a:r>
            <a:r>
              <a:rPr lang="en-US" altLang="zh-TW" sz="3600" b="1" dirty="0">
                <a:solidFill>
                  <a:srgbClr val="FF0000"/>
                </a:solidFill>
                <a:latin typeface="+mn-lt"/>
              </a:rPr>
              <a:t>./</a:t>
            </a:r>
            <a:r>
              <a:rPr lang="en-US" altLang="zh-TW" sz="3600" b="1" dirty="0">
                <a:latin typeface="+mn-lt"/>
              </a:rPr>
              <a:t>[AI1] </a:t>
            </a:r>
            <a:r>
              <a:rPr lang="en-US" altLang="zh-TW" sz="3600" b="1" dirty="0">
                <a:solidFill>
                  <a:srgbClr val="FF0000"/>
                </a:solidFill>
                <a:latin typeface="+mn-lt"/>
              </a:rPr>
              <a:t>./</a:t>
            </a:r>
            <a:r>
              <a:rPr lang="en-US" altLang="zh-TW" sz="3600" b="1" dirty="0">
                <a:latin typeface="+mn-lt"/>
              </a:rPr>
              <a:t>[AI2]” </a:t>
            </a:r>
            <a:r>
              <a:rPr lang="en-US" altLang="zh-TW" sz="3600" dirty="0"/>
              <a:t>in terminal to execute</a:t>
            </a:r>
            <a:br>
              <a:rPr lang="en-US" altLang="zh-TW" sz="3600" dirty="0"/>
            </a:br>
            <a:r>
              <a:rPr lang="en-US" altLang="zh-TW" sz="3600" dirty="0"/>
              <a:t>while in the “</a:t>
            </a:r>
            <a:r>
              <a:rPr lang="en-US" altLang="zh-TW" sz="3600" dirty="0" err="1"/>
              <a:t>src</a:t>
            </a:r>
            <a:r>
              <a:rPr lang="en-US" altLang="zh-TW" sz="3600" dirty="0"/>
              <a:t>” folder of your project</a:t>
            </a:r>
            <a:endParaRPr lang="zh-TW" altLang="en-US" sz="3600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203F32D9-B4E7-45C8-8A05-53BFBFE0C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020" y="1825625"/>
            <a:ext cx="5987960" cy="4351338"/>
          </a:xfrm>
        </p:spPr>
      </p:pic>
    </p:spTree>
    <p:extLst>
      <p:ext uri="{BB962C8B-B14F-4D97-AF65-F5344CB8AC3E}">
        <p14:creationId xmlns:p14="http://schemas.microsoft.com/office/powerpoint/2010/main" val="15987301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1D5661A-2137-43D5-B7DF-78D4DB4C1F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Happy Coding!</a:t>
            </a:r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2D37A51F-D320-4BCA-B161-1D44B67DA6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3320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D6701E-3A86-4D92-B504-3FB9E3445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 to </a:t>
            </a:r>
            <a:r>
              <a:rPr lang="en-US" altLang="zh-TW" dirty="0">
                <a:hlinkClick r:id="rId2"/>
              </a:rPr>
              <a:t>MinGW-W64 Download Page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80029BF-4183-47F0-BF3E-DCCC43165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3701599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5EDDD3-FE77-4E7E-902C-1F7EE575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Download MinGW-W64 Online Installer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A170900-14B2-4BA6-B504-AC7E29250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1797D24-C5B8-4EBF-9150-44BA586BB0F3}"/>
              </a:ext>
            </a:extLst>
          </p:cNvPr>
          <p:cNvSpPr/>
          <p:nvPr/>
        </p:nvSpPr>
        <p:spPr>
          <a:xfrm>
            <a:off x="3000652" y="5033639"/>
            <a:ext cx="1695635" cy="5060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9931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2BA329-B63D-4BB3-9B02-6F6D7D34D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Start the installer, click next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FE91188-15AB-410C-A849-9F31360E66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5812" y="2162712"/>
            <a:ext cx="5020376" cy="3677163"/>
          </a:xfr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6B1C1C8-C7FE-4051-AF6B-7022156B4F03}"/>
              </a:ext>
            </a:extLst>
          </p:cNvPr>
          <p:cNvSpPr/>
          <p:nvPr/>
        </p:nvSpPr>
        <p:spPr>
          <a:xfrm>
            <a:off x="6427433" y="5299969"/>
            <a:ext cx="1136342" cy="5399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5949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D2EF2E-6385-4BE7-9BE5-AC2170F2F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Pick right options according to the screenshot</a:t>
            </a:r>
            <a:endParaRPr lang="zh-TW" altLang="en-US" dirty="0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CE6EAD39-2826-4F80-A11F-426B334199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5812" y="2162712"/>
            <a:ext cx="5020376" cy="3677163"/>
          </a:xfr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DE9452E-742E-4BE9-8AC4-68B76852ACC1}"/>
              </a:ext>
            </a:extLst>
          </p:cNvPr>
          <p:cNvSpPr/>
          <p:nvPr/>
        </p:nvSpPr>
        <p:spPr>
          <a:xfrm>
            <a:off x="4616388" y="2840854"/>
            <a:ext cx="2734323" cy="15358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1366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654</Words>
  <Application>Microsoft Office PowerPoint</Application>
  <PresentationFormat>寬螢幕</PresentationFormat>
  <Paragraphs>120</Paragraphs>
  <Slides>51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51</vt:i4>
      </vt:variant>
    </vt:vector>
  </HeadingPairs>
  <TitlesOfParts>
    <vt:vector size="56" baseType="lpstr">
      <vt:lpstr>新細明體</vt:lpstr>
      <vt:lpstr>Arial</vt:lpstr>
      <vt:lpstr>Calibri</vt:lpstr>
      <vt:lpstr>Calibri Light</vt:lpstr>
      <vt:lpstr>Office 佈景主題</vt:lpstr>
      <vt:lpstr>Mini Project 3 Gomoku AI</vt:lpstr>
      <vt:lpstr>Introduction</vt:lpstr>
      <vt:lpstr>For All Students</vt:lpstr>
      <vt:lpstr>For Windows Users</vt:lpstr>
      <vt:lpstr>For Windows Users</vt:lpstr>
      <vt:lpstr>Go to MinGW-W64 Download Page</vt:lpstr>
      <vt:lpstr>Download MinGW-W64 Online Installer</vt:lpstr>
      <vt:lpstr>Start the installer, click next</vt:lpstr>
      <vt:lpstr>Pick right options according to the screenshot</vt:lpstr>
      <vt:lpstr>Make sure you remember the install path</vt:lpstr>
      <vt:lpstr>Go to “[install_path]/mingw64/bin”</vt:lpstr>
      <vt:lpstr>Find “mingw32-make.exe” and copy it</vt:lpstr>
      <vt:lpstr>Rename the copied file to “make.exe”</vt:lpstr>
      <vt:lpstr>Copy the path of this folder</vt:lpstr>
      <vt:lpstr>Search for environment variable</vt:lpstr>
      <vt:lpstr>Click the “environment variable” button</vt:lpstr>
      <vt:lpstr>Double click “Path”</vt:lpstr>
      <vt:lpstr>Click “New”</vt:lpstr>
      <vt:lpstr>Paste the path and click “OK”</vt:lpstr>
      <vt:lpstr>Open cmd or PowerShell to validate installation</vt:lpstr>
      <vt:lpstr>For Windows Users</vt:lpstr>
      <vt:lpstr>Open cmd or Powershell</vt:lpstr>
      <vt:lpstr>Change directory by entering “cd [project_path]/src”</vt:lpstr>
      <vt:lpstr>Type “make” to compile your code</vt:lpstr>
      <vt:lpstr>For Windows Users</vt:lpstr>
      <vt:lpstr>If you use cmd, type “main.exe [AI1].exe [AI2].exe” while in the “src” folder of your project</vt:lpstr>
      <vt:lpstr>If you use PowerShell, type “.\main.exe [AI1].exe [AI2].exe” while in the “src” folder of your project</vt:lpstr>
      <vt:lpstr>For Windows Users</vt:lpstr>
      <vt:lpstr>Error removing file: (state/action)</vt:lpstr>
      <vt:lpstr>Error removing file: (state/action)</vt:lpstr>
      <vt:lpstr>For Mac Users</vt:lpstr>
      <vt:lpstr>For Mac Users</vt:lpstr>
      <vt:lpstr>Go to Homebrew homepage</vt:lpstr>
      <vt:lpstr>Copy the install command</vt:lpstr>
      <vt:lpstr>Paste the command in terminal and enter</vt:lpstr>
      <vt:lpstr>Enter your password</vt:lpstr>
      <vt:lpstr>Press enter to install</vt:lpstr>
      <vt:lpstr>For Mac Users</vt:lpstr>
      <vt:lpstr>Type “brew install coreutils” in terminal</vt:lpstr>
      <vt:lpstr>Type “gtimeout --version” to check if it works properly</vt:lpstr>
      <vt:lpstr>For Mac Users</vt:lpstr>
      <vt:lpstr>Change directory by entering “cd [project_path]/baseline/mac” in terminal</vt:lpstr>
      <vt:lpstr>Type “chmod u+x *” in terminal to enable execution permission</vt:lpstr>
      <vt:lpstr>Open “[project_path]/baseline/mac” in Finder</vt:lpstr>
      <vt:lpstr>For all baselines, right click on the file and click “open”, then click “open” on the pop-up window</vt:lpstr>
      <vt:lpstr>For Mac Users</vt:lpstr>
      <vt:lpstr>Change directory by entering “cd [project_path]/src” in terminal</vt:lpstr>
      <vt:lpstr>Type “make” to compile your code</vt:lpstr>
      <vt:lpstr>For Mac Users</vt:lpstr>
      <vt:lpstr>Type “./main ./[AI1] ./[AI2]” in terminal to execute while in the “src” folder of your project</vt:lpstr>
      <vt:lpstr>Happy Coding!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3 Othello AI</dc:title>
  <dc:creator>楊博丞</dc:creator>
  <cp:lastModifiedBy>HsuChaChuen</cp:lastModifiedBy>
  <cp:revision>231</cp:revision>
  <dcterms:created xsi:type="dcterms:W3CDTF">2021-06-26T03:27:03Z</dcterms:created>
  <dcterms:modified xsi:type="dcterms:W3CDTF">2022-05-18T13:57:00Z</dcterms:modified>
</cp:coreProperties>
</file>

<file path=docProps/thumbnail.jpeg>
</file>